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59" r:id="rId5"/>
    <p:sldId id="262" r:id="rId6"/>
    <p:sldId id="266" r:id="rId7"/>
    <p:sldId id="268" r:id="rId8"/>
    <p:sldId id="265" r:id="rId9"/>
    <p:sldId id="263" r:id="rId10"/>
    <p:sldId id="267" r:id="rId11"/>
    <p:sldId id="25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69"/>
    <p:restoredTop sz="96327"/>
  </p:normalViewPr>
  <p:slideViewPr>
    <p:cSldViewPr snapToGrid="0" snapToObjects="1">
      <p:cViewPr varScale="1">
        <p:scale>
          <a:sx n="129" d="100"/>
          <a:sy n="129" d="100"/>
        </p:scale>
        <p:origin x="8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530C26-3527-BE42-89F8-488EAC6951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032A1A-158B-3C4C-8829-E015C214A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0D4606-ABA7-AB48-BD49-4E778609F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5BDDC1-7567-A645-9176-D36B9E2E0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82361F-C3CD-E14E-91B2-ADDFFADCD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848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EAED1-5869-DC40-A27E-47A7254E8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1BC6E6-FF68-FB4B-A8A3-6DA8964509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27E023-E9AE-5645-942A-908EB7354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330984-22E5-2B4E-A2D9-8491CB8C4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B7F709-6432-2E41-ACE4-DD0DE111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6058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4DE4037-963A-D148-B3E9-1BC7B550DE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2A4129D-E1DE-6245-80EE-537EED553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490AC8-1B32-114B-A158-F3E62C3FE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1C276C-EB11-F141-A5D5-B22F8077F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DE6305-8EBB-D54B-8729-C347584E3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5210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FD9DC0-7347-E24C-A74B-DCCAD920F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39BE80-05F4-B241-B5EB-D4C13E256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40A0F1-799E-3742-B844-5DAE5CD55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F15ED7-A6D4-3948-9253-B9CF82C4D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F04BB6-6F91-6640-A575-C047F5D47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8354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63E98-FC0C-8242-8CA9-95183297B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4F17BB-68A8-9446-A442-5FE14548A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4314F-80CF-A24A-A200-3720B2FAE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3BF28F-4622-334A-904E-6D83F618C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021BFE-693B-A245-A892-F0AAB797D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8707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1211B-1AAB-AB4A-BD6B-F2FF3C41B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9F9D66-5B62-0B45-A689-EE29386614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92FC72-B4BF-A54B-BCB6-60DE0E43B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17EF3B-831F-344D-AFDE-737FDDA3B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1583EE-1681-1A44-84A7-BF91BFC1F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62207A-12A5-7244-AE4F-42DC33186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8249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DE42D3-EDBD-AB4E-9302-B6820AEB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01C645-A682-0942-AA69-ADC409AF3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001AB5-4B19-A744-802C-6342EC803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8F6753-39AE-644A-99BA-A9BE2064BF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3FF223-5518-2042-BFAD-8AA61F9215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998C08E-FF30-B047-B75F-91FDBD800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C666E6A-EF63-1E4A-A96B-976CAACA4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193294E-9D5F-014F-A6FC-FFF602187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631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D14E04-F63C-CB4D-8170-7F232D33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CDB1FE-5F39-314F-9092-60A61553D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6A9336-A0B1-5D4E-8EFE-2C7016C3D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A94782-59AC-764A-B5BE-CBCEA2427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83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10A3230-7A12-4F46-A51E-B02999B0B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E1E23A-BEEA-1F43-8C4F-48EF4AA2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DED0D9-AEA4-F148-8FC1-E75443B4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339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7E49A9-FC49-2746-8916-2AA8BAC7C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1A26B6-7855-3542-9D9A-DCEA35A3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C7AF0AA-8C89-524C-BC7F-4240B6E4B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ED102D-7435-C74B-9C62-23F1F319B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6F5C346-D8E4-C14D-9FA4-89534155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8AA432-BCC7-2C49-AB55-00C28CFFF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508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3CB1A-588E-814D-A0E2-A451D04DD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06F0E6D-30DA-2945-9BA4-595A8E3628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B1D1F13-C39C-DB4A-9648-64342A2BF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940F5E-50EC-9545-9EA5-048FF6DA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BF8F44-5CAB-4240-B585-BDA722BA8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E028DD-D48C-D645-A316-E37A9EF97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4098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A57B2D-4AC5-AD40-B7A8-817A7A44E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ADB092-5BB8-D849-B8CE-D51D81EBA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9784A0-511B-224D-B776-F20A1750CF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BE61E-5F99-F14A-B7AF-D4EE30436E9B}" type="datetimeFigureOut">
              <a:rPr kumimoji="1" lang="zh-CN" altLang="en-US" smtClean="0"/>
              <a:t>2021/11/24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134212-91C1-3142-97E4-575356C71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C886D3-232A-4945-B0C5-A060FFD85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5339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CBA218F4-B606-8E47-BA89-A038EFE868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47"/>
          <a:stretch/>
        </p:blipFill>
        <p:spPr>
          <a:xfrm>
            <a:off x="0" y="-43665"/>
            <a:ext cx="12335838" cy="69453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7075C94-BF9A-4E49-B4EE-C62A7332341D}"/>
              </a:ext>
            </a:extLst>
          </p:cNvPr>
          <p:cNvSpPr/>
          <p:nvPr/>
        </p:nvSpPr>
        <p:spPr>
          <a:xfrm>
            <a:off x="0" y="-4366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8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C33084D-FAB3-F444-A819-F74E359F5CD6}"/>
              </a:ext>
            </a:extLst>
          </p:cNvPr>
          <p:cNvSpPr txBox="1"/>
          <p:nvPr/>
        </p:nvSpPr>
        <p:spPr>
          <a:xfrm>
            <a:off x="709863" y="1394579"/>
            <a:ext cx="9504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For whom?</a:t>
            </a:r>
          </a:p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——— People who  need to sit before computer for a long time and forget to exercise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38A7E4-B928-F746-85C1-7B6877530358}"/>
              </a:ext>
            </a:extLst>
          </p:cNvPr>
          <p:cNvSpPr txBox="1"/>
          <p:nvPr/>
        </p:nvSpPr>
        <p:spPr>
          <a:xfrm>
            <a:off x="767809" y="5515036"/>
            <a:ext cx="71467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How?</a:t>
            </a:r>
          </a:p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——— Pose net to get gestures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82BD01-CE8A-4145-A892-D30A21F9856A}"/>
              </a:ext>
            </a:extLst>
          </p:cNvPr>
          <p:cNvSpPr txBox="1"/>
          <p:nvPr/>
        </p:nvSpPr>
        <p:spPr>
          <a:xfrm>
            <a:off x="683588" y="409138"/>
            <a:ext cx="7892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Don’t for get to exercise for 1 minute</a:t>
            </a:r>
            <a:endParaRPr kumimoji="1" lang="zh-CN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C37A0C9A-8DED-2D48-A7ED-545811FB5067}"/>
              </a:ext>
            </a:extLst>
          </p:cNvPr>
          <p:cNvCxnSpPr>
            <a:cxnSpLocks/>
          </p:cNvCxnSpPr>
          <p:nvPr/>
        </p:nvCxnSpPr>
        <p:spPr>
          <a:xfrm>
            <a:off x="767809" y="972780"/>
            <a:ext cx="10383253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3E4AB18D-788F-1F49-907D-EAE21927F259}"/>
              </a:ext>
            </a:extLst>
          </p:cNvPr>
          <p:cNvSpPr txBox="1"/>
          <p:nvPr/>
        </p:nvSpPr>
        <p:spPr>
          <a:xfrm>
            <a:off x="767809" y="2704094"/>
            <a:ext cx="9279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Why?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C85225F-4BD2-AC4A-8F63-8F966914DC54}"/>
              </a:ext>
            </a:extLst>
          </p:cNvPr>
          <p:cNvSpPr txBox="1"/>
          <p:nvPr/>
        </p:nvSpPr>
        <p:spPr>
          <a:xfrm>
            <a:off x="767809" y="3202897"/>
            <a:ext cx="11283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Want to </a:t>
            </a:r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Exercise</a:t>
            </a:r>
            <a:endParaRPr lang="zh-CN" altLang="en-US" dirty="0"/>
          </a:p>
        </p:txBody>
      </p: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93BA2C7B-8871-0145-AFA4-AA2485E4E994}"/>
              </a:ext>
            </a:extLst>
          </p:cNvPr>
          <p:cNvCxnSpPr/>
          <p:nvPr/>
        </p:nvCxnSpPr>
        <p:spPr>
          <a:xfrm>
            <a:off x="2060154" y="3524432"/>
            <a:ext cx="187286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10942B8-3EB1-9A46-8858-D2EA7D990637}"/>
              </a:ext>
            </a:extLst>
          </p:cNvPr>
          <p:cNvSpPr txBox="1"/>
          <p:nvPr/>
        </p:nvSpPr>
        <p:spPr>
          <a:xfrm>
            <a:off x="4097056" y="3339766"/>
            <a:ext cx="162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</a:t>
            </a:r>
            <a:r>
              <a:rPr kumimoji="1" lang="zh-CN" altLang="en-US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Exercise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6115BB9-BCEF-4C4C-8F7E-D29C7F788324}"/>
              </a:ext>
            </a:extLst>
          </p:cNvPr>
          <p:cNvSpPr txBox="1"/>
          <p:nvPr/>
        </p:nvSpPr>
        <p:spPr>
          <a:xfrm>
            <a:off x="2702196" y="3559627"/>
            <a:ext cx="162069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busy</a:t>
            </a:r>
            <a:endParaRPr lang="zh-CN" altLang="en-US" sz="16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9B32F70-2B93-4B49-9FE8-FF1D6450A592}"/>
              </a:ext>
            </a:extLst>
          </p:cNvPr>
          <p:cNvSpPr txBox="1"/>
          <p:nvPr/>
        </p:nvSpPr>
        <p:spPr>
          <a:xfrm>
            <a:off x="1979060" y="3137346"/>
            <a:ext cx="28411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Cost me much time</a:t>
            </a:r>
            <a:endParaRPr lang="zh-CN" altLang="en-US" sz="16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7AC61B9-B337-7043-B370-4477A75509F9}"/>
              </a:ext>
            </a:extLst>
          </p:cNvPr>
          <p:cNvSpPr txBox="1"/>
          <p:nvPr/>
        </p:nvSpPr>
        <p:spPr>
          <a:xfrm>
            <a:off x="767809" y="4424847"/>
            <a:ext cx="162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Less is more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C792AF3-B326-504C-98CF-9AD3956F3FBD}"/>
              </a:ext>
            </a:extLst>
          </p:cNvPr>
          <p:cNvSpPr txBox="1"/>
          <p:nvPr/>
        </p:nvSpPr>
        <p:spPr>
          <a:xfrm>
            <a:off x="2667867" y="4452491"/>
            <a:ext cx="3924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Only 1 minute many times a day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51FF092-C3BB-E047-99DC-87CE1C63529F}"/>
              </a:ext>
            </a:extLst>
          </p:cNvPr>
          <p:cNvSpPr txBox="1"/>
          <p:nvPr/>
        </p:nvSpPr>
        <p:spPr>
          <a:xfrm>
            <a:off x="7275613" y="4474525"/>
            <a:ext cx="3924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Foster a good habit!</a:t>
            </a:r>
            <a:endParaRPr lang="zh-CN" altLang="en-US" dirty="0"/>
          </a:p>
        </p:txBody>
      </p: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2129827A-463C-854E-AE21-C00597881018}"/>
              </a:ext>
            </a:extLst>
          </p:cNvPr>
          <p:cNvCxnSpPr>
            <a:cxnSpLocks/>
          </p:cNvCxnSpPr>
          <p:nvPr/>
        </p:nvCxnSpPr>
        <p:spPr>
          <a:xfrm>
            <a:off x="2224188" y="4637157"/>
            <a:ext cx="478008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43C8054D-D083-2941-AB6E-3529D99A8306}"/>
              </a:ext>
            </a:extLst>
          </p:cNvPr>
          <p:cNvCxnSpPr>
            <a:cxnSpLocks/>
          </p:cNvCxnSpPr>
          <p:nvPr/>
        </p:nvCxnSpPr>
        <p:spPr>
          <a:xfrm>
            <a:off x="6437794" y="4659191"/>
            <a:ext cx="720040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8159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BC82B2A3-D88B-5D46-8510-935F55033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6400"/>
            <a:ext cx="12192000" cy="550886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ED98CC98-A104-B246-8079-B582BDC05B65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4415C1C-CA87-2B44-A7D0-D00020CD7611}"/>
              </a:ext>
            </a:extLst>
          </p:cNvPr>
          <p:cNvSpPr txBox="1"/>
          <p:nvPr/>
        </p:nvSpPr>
        <p:spPr>
          <a:xfrm>
            <a:off x="2427109" y="4234513"/>
            <a:ext cx="682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 have</a:t>
            </a:r>
            <a:r>
              <a:rPr kumimoji="1"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 learn how to use PM2 deploy node app on a server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7809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39FBCC3-20F1-0844-A074-25F4AE0CDC5C}"/>
              </a:ext>
            </a:extLst>
          </p:cNvPr>
          <p:cNvSpPr txBox="1"/>
          <p:nvPr/>
        </p:nvSpPr>
        <p:spPr>
          <a:xfrm>
            <a:off x="616944" y="318706"/>
            <a:ext cx="2522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Struggles</a:t>
            </a:r>
            <a:endParaRPr kumimoji="1" lang="zh-CN" altLang="en-US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538F1B1-48CB-8F42-97E6-D0B0A7D2CCB5}"/>
              </a:ext>
            </a:extLst>
          </p:cNvPr>
          <p:cNvSpPr txBox="1"/>
          <p:nvPr/>
        </p:nvSpPr>
        <p:spPr>
          <a:xfrm>
            <a:off x="628899" y="1060971"/>
            <a:ext cx="111808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Get familiar with</a:t>
            </a:r>
            <a:r>
              <a:rPr kumimoji="1"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establishing a database  for user to register and log in</a:t>
            </a:r>
            <a:r>
              <a:rPr kumimoji="1"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497BF6-AF62-CE4E-9E05-6F9C63D55675}"/>
              </a:ext>
            </a:extLst>
          </p:cNvPr>
          <p:cNvSpPr txBox="1"/>
          <p:nvPr/>
        </p:nvSpPr>
        <p:spPr>
          <a:xfrm>
            <a:off x="628899" y="2212058"/>
            <a:ext cx="11250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Get to know how to establish a real-time ranking for the game</a:t>
            </a:r>
            <a:endParaRPr kumimoji="1"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F99CCDC-A2BA-6E44-A2CE-B73E42C7C831}"/>
              </a:ext>
            </a:extLst>
          </p:cNvPr>
          <p:cNvSpPr txBox="1"/>
          <p:nvPr/>
        </p:nvSpPr>
        <p:spPr>
          <a:xfrm>
            <a:off x="616944" y="3125716"/>
            <a:ext cx="10982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 Get to know how to use PM2 deploy node app on a server</a:t>
            </a:r>
            <a:endParaRPr kumimoji="1"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0A46750-4B90-0948-9702-ADFACFFDA1E7}"/>
              </a:ext>
            </a:extLst>
          </p:cNvPr>
          <p:cNvSpPr txBox="1"/>
          <p:nvPr/>
        </p:nvSpPr>
        <p:spPr>
          <a:xfrm>
            <a:off x="628899" y="3963916"/>
            <a:ext cx="10982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 A little confusing about notification for the desktop</a:t>
            </a:r>
            <a:endParaRPr kumimoji="1"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2A75D37-FA1E-C344-AC8E-3E67D30CEE0F}"/>
              </a:ext>
            </a:extLst>
          </p:cNvPr>
          <p:cNvSpPr txBox="1"/>
          <p:nvPr/>
        </p:nvSpPr>
        <p:spPr>
          <a:xfrm>
            <a:off x="616944" y="4759574"/>
            <a:ext cx="3438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Future Plans</a:t>
            </a:r>
            <a:endParaRPr kumimoji="1" lang="zh-CN" altLang="en-US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C244D0C-7C6A-6943-90E2-F648A6C96BF4}"/>
              </a:ext>
            </a:extLst>
          </p:cNvPr>
          <p:cNvSpPr txBox="1"/>
          <p:nvPr/>
        </p:nvSpPr>
        <p:spPr>
          <a:xfrm>
            <a:off x="628899" y="5355177"/>
            <a:ext cx="10982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Making a wonderful UI design for my game</a:t>
            </a:r>
            <a:endParaRPr kumimoji="1"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922B56D-B905-584D-8075-CBF6C0104E0C}"/>
              </a:ext>
            </a:extLst>
          </p:cNvPr>
          <p:cNvSpPr txBox="1"/>
          <p:nvPr/>
        </p:nvSpPr>
        <p:spPr>
          <a:xfrm>
            <a:off x="628899" y="6016074"/>
            <a:ext cx="10982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Changing the game and make it more interesting for users </a:t>
            </a:r>
            <a:endParaRPr kumimoji="1"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B29E36E-7990-7644-8076-58A8C966D465}"/>
              </a:ext>
            </a:extLst>
          </p:cNvPr>
          <p:cNvSpPr txBox="1"/>
          <p:nvPr/>
        </p:nvSpPr>
        <p:spPr>
          <a:xfrm>
            <a:off x="2902944" y="433159"/>
            <a:ext cx="5416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Link: https://</a:t>
            </a:r>
            <a:r>
              <a:rPr kumimoji="1" lang="en-US" altLang="zh-CN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github.com</a:t>
            </a:r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/345012/exercise2.0.git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9564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635DC2-4D97-CC45-A3C3-E4CE3680F1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62" r="7578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122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7E59702-CA3A-F64E-A883-8CEF12501A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76" r="8164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863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图片 4" descr="山上有许多广告&#10;&#10;中度可信度描述已自动生成">
            <a:extLst>
              <a:ext uri="{FF2B5EF4-FFF2-40B4-BE49-F238E27FC236}">
                <a16:creationId xmlns:a16="http://schemas.microsoft.com/office/drawing/2014/main" id="{6FB3F654-226D-B648-AA1D-458E81077D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59" r="758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19CF162B-B770-F84C-A5A9-4264624187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47"/>
          <a:stretch/>
        </p:blipFill>
        <p:spPr>
          <a:xfrm>
            <a:off x="0" y="-43665"/>
            <a:ext cx="12335838" cy="694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86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19CF162B-B770-F84C-A5A9-4264624187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92"/>
          <a:stretch/>
        </p:blipFill>
        <p:spPr>
          <a:xfrm>
            <a:off x="0" y="-43665"/>
            <a:ext cx="12451952" cy="6945330"/>
          </a:xfrm>
          <a:prstGeom prst="rect">
            <a:avLst/>
          </a:prstGeom>
        </p:spPr>
      </p:pic>
      <p:sp>
        <p:nvSpPr>
          <p:cNvPr id="2" name="圆角矩形 1">
            <a:extLst>
              <a:ext uri="{FF2B5EF4-FFF2-40B4-BE49-F238E27FC236}">
                <a16:creationId xmlns:a16="http://schemas.microsoft.com/office/drawing/2014/main" id="{950DCCD7-9B13-7B4B-8A62-08900E8EDA5D}"/>
              </a:ext>
            </a:extLst>
          </p:cNvPr>
          <p:cNvSpPr/>
          <p:nvPr/>
        </p:nvSpPr>
        <p:spPr>
          <a:xfrm>
            <a:off x="9767299" y="71919"/>
            <a:ext cx="2424701" cy="534256"/>
          </a:xfrm>
          <a:prstGeom prst="roundRect">
            <a:avLst>
              <a:gd name="adj" fmla="val 625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100" dirty="0">
                <a:solidFill>
                  <a:sysClr val="windowText" lastClr="000000"/>
                </a:solidFill>
                <a:latin typeface="Avengeance" pitchFamily="2" charset="0"/>
              </a:rPr>
              <a:t>Exercise everyday</a:t>
            </a:r>
            <a:endParaRPr kumimoji="1" lang="en-US" altLang="zh-CN" dirty="0">
              <a:solidFill>
                <a:sysClr val="windowText" lastClr="000000"/>
              </a:solidFill>
              <a:latin typeface="Avengeance" pitchFamily="2" charset="0"/>
            </a:endParaRPr>
          </a:p>
          <a:p>
            <a:r>
              <a:rPr kumimoji="1" lang="en-US" altLang="zh-CN" sz="1400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COME TO EXERCISE!</a:t>
            </a:r>
            <a:endParaRPr kumimoji="1" lang="zh-CN" altLang="en-US" sz="1400" dirty="0">
              <a:solidFill>
                <a:sysClr val="windowText" lastClr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64D9581F-9B78-9B43-BC74-95598F03F45A}"/>
              </a:ext>
            </a:extLst>
          </p:cNvPr>
          <p:cNvSpPr/>
          <p:nvPr/>
        </p:nvSpPr>
        <p:spPr>
          <a:xfrm>
            <a:off x="9767299" y="6251825"/>
            <a:ext cx="2424701" cy="53425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100" dirty="0">
                <a:solidFill>
                  <a:sysClr val="windowText" lastClr="000000"/>
                </a:solidFill>
                <a:latin typeface="Avengeance" pitchFamily="2" charset="0"/>
              </a:rPr>
              <a:t>Exercise everyday</a:t>
            </a:r>
            <a:endParaRPr kumimoji="1" lang="en-US" altLang="zh-CN" dirty="0">
              <a:solidFill>
                <a:sysClr val="windowText" lastClr="000000"/>
              </a:solidFill>
              <a:latin typeface="Avengeance" pitchFamily="2" charset="0"/>
            </a:endParaRPr>
          </a:p>
          <a:p>
            <a:r>
              <a:rPr kumimoji="1" lang="en-US" altLang="zh-CN" sz="1400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COME TO EXERCISE!</a:t>
            </a:r>
            <a:endParaRPr kumimoji="1" lang="zh-CN" altLang="en-US" sz="1400" dirty="0">
              <a:solidFill>
                <a:sysClr val="windowText" lastClr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6973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0BE25F2-C225-A04F-9D3F-F6A4FFD92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1212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E7E06D3-E710-9140-AC8B-622527F7D5AF}"/>
              </a:ext>
            </a:extLst>
          </p:cNvPr>
          <p:cNvSpPr txBox="1"/>
          <p:nvPr/>
        </p:nvSpPr>
        <p:spPr>
          <a:xfrm>
            <a:off x="5894615" y="3228945"/>
            <a:ext cx="5861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Have a new kind of automatic exercising chair!</a:t>
            </a:r>
            <a:endParaRPr kumimoji="1"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5647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19CF162B-B770-F84C-A5A9-4264624187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98"/>
          <a:stretch/>
        </p:blipFill>
        <p:spPr>
          <a:xfrm>
            <a:off x="-191912" y="-43665"/>
            <a:ext cx="12527749" cy="6945330"/>
          </a:xfrm>
          <a:prstGeom prst="rect">
            <a:avLst/>
          </a:prstGeom>
        </p:spPr>
      </p:pic>
      <p:sp>
        <p:nvSpPr>
          <p:cNvPr id="2" name="圆角矩形 1">
            <a:extLst>
              <a:ext uri="{FF2B5EF4-FFF2-40B4-BE49-F238E27FC236}">
                <a16:creationId xmlns:a16="http://schemas.microsoft.com/office/drawing/2014/main" id="{950DCCD7-9B13-7B4B-8A62-08900E8EDA5D}"/>
              </a:ext>
            </a:extLst>
          </p:cNvPr>
          <p:cNvSpPr/>
          <p:nvPr/>
        </p:nvSpPr>
        <p:spPr>
          <a:xfrm>
            <a:off x="9767299" y="71919"/>
            <a:ext cx="2424701" cy="534256"/>
          </a:xfrm>
          <a:prstGeom prst="roundRect">
            <a:avLst>
              <a:gd name="adj" fmla="val 625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100" dirty="0">
                <a:solidFill>
                  <a:sysClr val="windowText" lastClr="000000"/>
                </a:solidFill>
                <a:latin typeface="Avengeance" pitchFamily="2" charset="0"/>
              </a:rPr>
              <a:t>Exercise everyday</a:t>
            </a:r>
            <a:endParaRPr kumimoji="1" lang="en-US" altLang="zh-CN" dirty="0">
              <a:solidFill>
                <a:sysClr val="windowText" lastClr="000000"/>
              </a:solidFill>
              <a:latin typeface="Avengeance" pitchFamily="2" charset="0"/>
            </a:endParaRPr>
          </a:p>
          <a:p>
            <a:r>
              <a:rPr kumimoji="1" lang="en-US" altLang="zh-CN" sz="1400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COME TO EXERCISE!</a:t>
            </a:r>
            <a:endParaRPr kumimoji="1" lang="zh-CN" altLang="en-US" sz="1400" dirty="0">
              <a:solidFill>
                <a:sysClr val="windowText" lastClr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64D9581F-9B78-9B43-BC74-95598F03F45A}"/>
              </a:ext>
            </a:extLst>
          </p:cNvPr>
          <p:cNvSpPr/>
          <p:nvPr/>
        </p:nvSpPr>
        <p:spPr>
          <a:xfrm>
            <a:off x="9767299" y="6251825"/>
            <a:ext cx="2424701" cy="53425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100" dirty="0">
                <a:solidFill>
                  <a:sysClr val="windowText" lastClr="000000"/>
                </a:solidFill>
                <a:latin typeface="Avengeance" pitchFamily="2" charset="0"/>
              </a:rPr>
              <a:t>Exercise everyday</a:t>
            </a:r>
            <a:endParaRPr kumimoji="1" lang="en-US" altLang="zh-CN" dirty="0">
              <a:solidFill>
                <a:sysClr val="windowText" lastClr="000000"/>
              </a:solidFill>
              <a:latin typeface="Avengeance" pitchFamily="2" charset="0"/>
            </a:endParaRPr>
          </a:p>
          <a:p>
            <a:r>
              <a:rPr kumimoji="1" lang="en-US" altLang="zh-CN" sz="1400" dirty="0">
                <a:solidFill>
                  <a:sysClr val="windowText" lastClr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COME TO EXERCISE!</a:t>
            </a:r>
            <a:endParaRPr kumimoji="1" lang="zh-CN" altLang="en-US" sz="1400" dirty="0">
              <a:solidFill>
                <a:sysClr val="windowText" lastClr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任意形状 13">
            <a:extLst>
              <a:ext uri="{FF2B5EF4-FFF2-40B4-BE49-F238E27FC236}">
                <a16:creationId xmlns:a16="http://schemas.microsoft.com/office/drawing/2014/main" id="{1064B33C-403F-8647-842C-8E2E096717C7}"/>
              </a:ext>
            </a:extLst>
          </p:cNvPr>
          <p:cNvSpPr/>
          <p:nvPr/>
        </p:nvSpPr>
        <p:spPr>
          <a:xfrm>
            <a:off x="-191911" y="-43664"/>
            <a:ext cx="12527749" cy="6945330"/>
          </a:xfrm>
          <a:custGeom>
            <a:avLst/>
            <a:gdLst>
              <a:gd name="connsiteX0" fmla="*/ 9835286 w 12527749"/>
              <a:gd name="connsiteY0" fmla="*/ 6000043 h 6945330"/>
              <a:gd name="connsiteX1" fmla="*/ 9835286 w 12527749"/>
              <a:gd name="connsiteY1" fmla="*/ 6901664 h 6945330"/>
              <a:gd name="connsiteX2" fmla="*/ 12507834 w 12527749"/>
              <a:gd name="connsiteY2" fmla="*/ 6901664 h 6945330"/>
              <a:gd name="connsiteX3" fmla="*/ 12507834 w 12527749"/>
              <a:gd name="connsiteY3" fmla="*/ 6000043 h 6945330"/>
              <a:gd name="connsiteX4" fmla="*/ 0 w 12527749"/>
              <a:gd name="connsiteY4" fmla="*/ 0 h 6945330"/>
              <a:gd name="connsiteX5" fmla="*/ 9855201 w 12527749"/>
              <a:gd name="connsiteY5" fmla="*/ 0 h 6945330"/>
              <a:gd name="connsiteX6" fmla="*/ 9855201 w 12527749"/>
              <a:gd name="connsiteY6" fmla="*/ 901620 h 6945330"/>
              <a:gd name="connsiteX7" fmla="*/ 12527749 w 12527749"/>
              <a:gd name="connsiteY7" fmla="*/ 901620 h 6945330"/>
              <a:gd name="connsiteX8" fmla="*/ 12527749 w 12527749"/>
              <a:gd name="connsiteY8" fmla="*/ 6945330 h 6945330"/>
              <a:gd name="connsiteX9" fmla="*/ 0 w 12527749"/>
              <a:gd name="connsiteY9" fmla="*/ 6945330 h 6945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527749" h="6945330">
                <a:moveTo>
                  <a:pt x="9835286" y="6000043"/>
                </a:moveTo>
                <a:lnTo>
                  <a:pt x="9835286" y="6901664"/>
                </a:lnTo>
                <a:lnTo>
                  <a:pt x="12507834" y="6901664"/>
                </a:lnTo>
                <a:lnTo>
                  <a:pt x="12507834" y="6000043"/>
                </a:lnTo>
                <a:close/>
                <a:moveTo>
                  <a:pt x="0" y="0"/>
                </a:moveTo>
                <a:lnTo>
                  <a:pt x="9855201" y="0"/>
                </a:lnTo>
                <a:lnTo>
                  <a:pt x="9855201" y="901620"/>
                </a:lnTo>
                <a:lnTo>
                  <a:pt x="12527749" y="901620"/>
                </a:lnTo>
                <a:lnTo>
                  <a:pt x="12527749" y="6945330"/>
                </a:lnTo>
                <a:lnTo>
                  <a:pt x="0" y="6945330"/>
                </a:lnTo>
                <a:close/>
              </a:path>
            </a:pathLst>
          </a:custGeom>
          <a:solidFill>
            <a:schemeClr val="tx1">
              <a:alpha val="7224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5C1B3E15-660C-7748-BC75-4E3F68D26668}"/>
              </a:ext>
            </a:extLst>
          </p:cNvPr>
          <p:cNvCxnSpPr/>
          <p:nvPr/>
        </p:nvCxnSpPr>
        <p:spPr>
          <a:xfrm flipV="1">
            <a:off x="6581422" y="606175"/>
            <a:ext cx="3002845" cy="239666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17E1101D-4954-4C49-ACFA-9A9625E051B6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6683022" y="3217333"/>
            <a:ext cx="2960353" cy="273904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A1F19921-8773-E64E-A0FC-D7DC5A5A41D9}"/>
              </a:ext>
            </a:extLst>
          </p:cNvPr>
          <p:cNvSpPr txBox="1"/>
          <p:nvPr/>
        </p:nvSpPr>
        <p:spPr>
          <a:xfrm>
            <a:off x="1772355" y="2755668"/>
            <a:ext cx="5012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These notice should happen on front-end web, but I made it happen on back-end web, it is so annoying!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0240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BC82B2A3-D88B-5D46-8510-935F55033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6400"/>
            <a:ext cx="12192000" cy="550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71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223</Words>
  <Application>Microsoft Macintosh PowerPoint</Application>
  <PresentationFormat>宽屏</PresentationFormat>
  <Paragraphs>33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Microsoft YaHei</vt:lpstr>
      <vt:lpstr>等线</vt:lpstr>
      <vt:lpstr>等线 Light</vt:lpstr>
      <vt:lpstr>Arial</vt:lpstr>
      <vt:lpstr>Avengeance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vabn</dc:creator>
  <cp:lastModifiedBy>vabn</cp:lastModifiedBy>
  <cp:revision>5</cp:revision>
  <dcterms:created xsi:type="dcterms:W3CDTF">2021-10-05T20:11:54Z</dcterms:created>
  <dcterms:modified xsi:type="dcterms:W3CDTF">2021-11-24T00:35:16Z</dcterms:modified>
</cp:coreProperties>
</file>

<file path=docProps/thumbnail.jpeg>
</file>